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7CDF-E6A0-6EC5-D95E-F1D864EBA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50E5B-9E9A-87C5-2EFE-9FDF3AEF0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CE5C8-E29C-A6B3-EA27-80AA08AA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397DD-D3CF-5D8E-F2AD-F679A427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9852D-9C43-DA3E-2465-31127D49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1A39-FAFB-04AB-7D93-F952DFE7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91615-478F-0A3E-E854-54503A8C0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4B291-CBEB-5B6E-6D2E-03768003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4BBC-8F02-4BEE-ED84-9388E490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D6E0D-9BAF-2E9A-5A7A-6A619F76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40E5A-05B8-0F88-BE2D-32AFB09A5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41F44-3A6A-7765-58F4-6806E10C4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4691E-5BC1-17A5-3C3D-4C04AE5C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9BEE9-CD8D-E522-8AAE-0DA3EE29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1D890-802A-1E2F-BAF9-7304C7EA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9E9C-1723-FB69-21F7-A922F315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8799-650F-8F6C-5C11-73D4518B3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043C4-F68E-22D4-7521-29709F76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367A4-C38F-6BF3-3E88-A1CFB4BC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BA42C-4754-9B69-4A50-609763EE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9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110CA-584A-1427-8A20-0BF91586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2A2A1-4D83-FA08-F9B5-321BB0DA4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A620-04D9-97F1-20C3-D1669C5E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BEEDF-AA8D-072D-1FD8-0AEA61398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01B11-85A2-D395-379E-8E70A4EF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6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C06C-F791-25A2-111E-3ECFCF22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0C44-95DA-79A9-63A9-B3C2430F7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BF619-1D2A-1321-0BCB-6287D42F0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5BD51-DBF8-3A55-9403-4A594C7A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84A8C-B957-579F-3837-A59A6347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D4746-39D4-5F92-BFF7-36D70ADD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8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7EA9-4FD4-EEEA-A64B-0A2C3F28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FC60-EB65-1736-9983-15E5B6FE9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2FCD0-8F6D-29BC-6A9D-A5D5DD539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E8872-2372-677D-5225-8CC8ACB65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17344-6205-6491-B010-03959F820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B2467-33EF-A718-34E7-4EF4913B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62ECE-9C30-F5FB-9DFE-2818A095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E1869E-8EF9-8842-A0E9-C9621901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C3C1B-F262-C990-8675-4F6A1392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FF35A-45CA-96CC-6702-8B1B81C8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94143-50C4-D43A-8473-3F4D048A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8C5A5-55D7-A67C-A947-AC0A267E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7647E-C25B-3C25-9EA3-D982A8B9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660E0-1A7B-7AEB-1ADF-F0231DE6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C9A35-63C4-DCF3-BA77-8BED9611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4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B0F9-CCA3-38A6-ACBF-A8413AC3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92B8-B214-E688-D1C0-B982DE23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AE8A-9C14-4C3E-45CD-E7D5D0CF8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641FC-E8CE-1190-A00A-A8A815FE5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11CB8-CE2D-8DAA-33E8-9E2428B8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3B2AF-1658-ABBD-2C0D-BBDED0D8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6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A5B8-2655-C550-33D1-00223FBD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4AC83-7DF8-5C38-4631-353AF6D47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C9BE-D849-529C-ED4F-8ADB477DD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5ABE6-0A4A-05D9-F231-5EAE9131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8AEEC-9885-5701-3C93-50CB18A0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49032-319C-1300-5BC0-11D29CD9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8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72146-5219-1E02-EDA7-ECE3E5D5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2490D-2879-4510-18F7-482507528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503B3-7962-BC87-D45D-9DAFAE17E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3EFA-16DD-411D-A7A6-C3C9DBF9B29F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CCB44-DC23-220D-9315-C53EE69EA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DC91D-05E5-5713-6D58-03EF2DA3A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15DC4-5DAD-4964-BB9B-978DE086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3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puzzles.com/" TargetMode="External"/><Relationship Id="rId2" Type="http://schemas.openxmlformats.org/officeDocument/2006/relationships/hyperlink" Target="mailto:kadon@gamepuzzles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A3E4-9763-C305-5C1B-BC0849C5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490" y="868362"/>
            <a:ext cx="9033510" cy="16119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Our World Premieres at G4G15 in 6 minutes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Kate Jones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FA310-4734-0B5A-CD68-BDAC6836D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2480310"/>
            <a:ext cx="9144000" cy="95853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600" i="1" dirty="0"/>
              <a:t>Inspirations from around the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DDCE3-AF2C-4531-1C50-600F1017A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43" y="4244816"/>
            <a:ext cx="1620521" cy="1611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DA9C0-BBDE-75C1-18DE-33976A526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91" y="4184038"/>
            <a:ext cx="2018030" cy="1900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4D58EC-EDFE-6A5B-05A1-3D065D4AD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80" y="4199730"/>
            <a:ext cx="2379178" cy="17899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745FBD-4463-24ED-23FA-1ADC8745E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18" y="3666356"/>
            <a:ext cx="2493808" cy="2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A84D1-AC6E-8913-0E09-9B25C1C01E4F}"/>
              </a:ext>
            </a:extLst>
          </p:cNvPr>
          <p:cNvSpPr txBox="1"/>
          <p:nvPr/>
        </p:nvSpPr>
        <p:spPr>
          <a:xfrm>
            <a:off x="3815715" y="1005840"/>
            <a:ext cx="5040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Penta-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Mosaik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by Tick Wang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Shanghai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28CE90-AC5F-21BA-8128-108871959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9" y="2341866"/>
            <a:ext cx="5574030" cy="445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CC8A3B-4D07-23D8-BC59-50DAB678A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95" y="236525"/>
            <a:ext cx="1867985" cy="19696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FF4138-DC99-8F51-8558-552589187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0" y="352666"/>
            <a:ext cx="1989200" cy="1989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D3E19D-8C99-C6D3-613D-C803EF94A318}"/>
              </a:ext>
            </a:extLst>
          </p:cNvPr>
          <p:cNvSpPr txBox="1"/>
          <p:nvPr/>
        </p:nvSpPr>
        <p:spPr>
          <a:xfrm>
            <a:off x="6613809" y="3319936"/>
            <a:ext cx="5189169" cy="2663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Old English Text MT" panose="03040902040508030806" pitchFamily="66" charset="0"/>
                <a:ea typeface="Cambria" panose="02040503050406030204" pitchFamily="18" charset="0"/>
                <a:cs typeface="Cambria" panose="02040503050406030204" pitchFamily="18" charset="0"/>
              </a:rPr>
              <a:t>Penta-</a:t>
            </a:r>
            <a:r>
              <a:rPr lang="en-US" sz="2400" dirty="0" err="1">
                <a:effectLst/>
                <a:latin typeface="Old English Text MT" panose="03040902040508030806" pitchFamily="66" charset="0"/>
                <a:ea typeface="Cambria" panose="02040503050406030204" pitchFamily="18" charset="0"/>
                <a:cs typeface="Cambria" panose="02040503050406030204" pitchFamily="18" charset="0"/>
              </a:rPr>
              <a:t>Mosaik</a:t>
            </a:r>
            <a:r>
              <a:rPr lang="en-US" sz="800" spc="-3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TM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Another of the golden ratio clan--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 decagon frame thirty pieces plan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Breathtaking symmetries for you to build. 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With each new pattern thrill that you are skilled.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Ten each of kites both short and long appear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 triangles of gold proportions cheer.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 let them spread in free-form revelry,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Your glorious art displayed for all to see.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6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154C98-407B-8068-7363-9B33364D5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3" y="361251"/>
            <a:ext cx="2892197" cy="2723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231158-4226-B3DA-69CC-0A2EFDF3D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7" y="255929"/>
            <a:ext cx="4185286" cy="1750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9CE860-DA5A-0CB9-F276-81577733866B}"/>
              </a:ext>
            </a:extLst>
          </p:cNvPr>
          <p:cNvSpPr txBox="1"/>
          <p:nvPr/>
        </p:nvSpPr>
        <p:spPr>
          <a:xfrm>
            <a:off x="3910264" y="1889595"/>
            <a:ext cx="4559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Discovered by David Smith, developed with </a:t>
            </a:r>
          </a:p>
          <a:p>
            <a:pPr algn="ctr"/>
            <a:r>
              <a:rPr lang="en-US" dirty="0"/>
              <a:t>Craig Kaplan, Joseph Myers, and </a:t>
            </a:r>
          </a:p>
          <a:p>
            <a:pPr algn="ctr"/>
            <a:r>
              <a:rPr lang="en-US" dirty="0"/>
              <a:t>Chaim Goodman-Strauss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F34A2D-B061-6243-8970-76BE13FF8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09" y="364204"/>
            <a:ext cx="2535888" cy="2717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14746-A039-42E1-6315-20E0D0195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7" y="3429000"/>
            <a:ext cx="1385466" cy="1669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AC2D2F-8DE6-4429-7B10-11CF938673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13" y="3428999"/>
            <a:ext cx="4947585" cy="31730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D7DB09-D6ED-83FD-3D6D-1DD91DEED223}"/>
              </a:ext>
            </a:extLst>
          </p:cNvPr>
          <p:cNvSpPr txBox="1"/>
          <p:nvPr/>
        </p:nvSpPr>
        <p:spPr>
          <a:xfrm>
            <a:off x="6763338" y="3311834"/>
            <a:ext cx="542866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Old English Text MT" panose="03040902040508030806" pitchFamily="66" charset="0"/>
                <a:ea typeface="Cambria" panose="02040503050406030204" pitchFamily="18" charset="0"/>
                <a:cs typeface="Cambria" panose="02040503050406030204" pitchFamily="18" charset="0"/>
              </a:rPr>
              <a:t>OneStone</a:t>
            </a:r>
            <a:r>
              <a:rPr lang="en-US" sz="800" spc="-3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TM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Through centuries of searching mankind’s lore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find one shape whose power we explore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infinitely fill the planar void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Has left astonished solvers overjoyed.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have produced  a tile, first on this earth.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Proves human intellect’s long nourished birth.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Though nonsymmetric, paired it mirrors fair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 endless couplings golden ratio’s share.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Behold the chaos of its free array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Exquisite in kaleidoscopic play.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2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E1D31-3C56-B42C-6799-810B2D17E383}"/>
              </a:ext>
            </a:extLst>
          </p:cNvPr>
          <p:cNvSpPr txBox="1"/>
          <p:nvPr/>
        </p:nvSpPr>
        <p:spPr>
          <a:xfrm>
            <a:off x="4283242" y="441898"/>
            <a:ext cx="4427621" cy="119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Robert’s T Party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by Robert Vermillion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Maryland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7E0D6-7D3F-B608-14EC-3AE17E96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37" y="2944376"/>
            <a:ext cx="4103035" cy="30868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2B122-94A6-5370-3A21-C3027FD2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9" y="441897"/>
            <a:ext cx="2117996" cy="2117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AE04B0-95BA-AC9E-247F-49D1BB6C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08" y="511253"/>
            <a:ext cx="1905266" cy="27340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DFF1120-8870-895B-0E65-21671F108EAD}"/>
              </a:ext>
            </a:extLst>
          </p:cNvPr>
          <p:cNvSpPr txBox="1"/>
          <p:nvPr/>
        </p:nvSpPr>
        <p:spPr>
          <a:xfrm>
            <a:off x="5644951" y="3802450"/>
            <a:ext cx="52457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Old English Text MT" panose="03040902040508030806" pitchFamily="66" charset="0"/>
                <a:ea typeface="Cambria" panose="02040503050406030204" pitchFamily="18" charset="0"/>
                <a:cs typeface="Cambria" panose="02040503050406030204" pitchFamily="18" charset="0"/>
              </a:rPr>
              <a:t>Robert’s </a:t>
            </a:r>
            <a:r>
              <a:rPr lang="en-US" sz="2400" dirty="0">
                <a:effectLst/>
                <a:latin typeface="Abril Fatface" panose="02000503000000020003" pitchFamily="2" charset="0"/>
                <a:ea typeface="Cambria" panose="02040503050406030204" pitchFamily="18" charset="0"/>
                <a:cs typeface="Cambria" panose="02040503050406030204" pitchFamily="18" charset="0"/>
              </a:rPr>
              <a:t>T</a:t>
            </a:r>
            <a:r>
              <a:rPr lang="en-US" sz="2400" dirty="0">
                <a:effectLst/>
                <a:latin typeface="Old English Text MT" panose="03040902040508030806" pitchFamily="66" charset="0"/>
                <a:ea typeface="Cambria" panose="02040503050406030204" pitchFamily="18" charset="0"/>
                <a:cs typeface="Cambria" panose="02040503050406030204" pitchFamily="18" charset="0"/>
              </a:rPr>
              <a:t> Party</a:t>
            </a:r>
            <a:r>
              <a:rPr lang="en-US" sz="800" b="1" spc="-3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800" spc="-3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TM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With four of every size, tall T’s, short T’s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Can fill their 10 by 14 tray with ease.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Their legs have grown from nought to five,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Their sizes marking the full color hive.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Joined or divided, symmetric or not,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Each challenge offers a suspenseful plot.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2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70544D-EE47-4DCB-7E62-03721087C536}"/>
              </a:ext>
            </a:extLst>
          </p:cNvPr>
          <p:cNvSpPr txBox="1"/>
          <p:nvPr/>
        </p:nvSpPr>
        <p:spPr>
          <a:xfrm>
            <a:off x="4391526" y="553452"/>
            <a:ext cx="3609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Populate</a:t>
            </a:r>
            <a:r>
              <a:rPr lang="en-US" sz="1000" spc="-3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Created by Elijah Allen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Texas and Maryland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BB3B4-7A62-5F04-C356-6868B56B2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69" y="2516017"/>
            <a:ext cx="3747734" cy="3633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BED31-C61F-A3C6-C11D-3488E7482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42" y="708446"/>
            <a:ext cx="1377060" cy="139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A1A73-46C1-B46E-89D7-5268AF718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25" y="635972"/>
            <a:ext cx="1482796" cy="14709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4D4DE4-EF95-DBEE-6DD5-246B4EC36022}"/>
              </a:ext>
            </a:extLst>
          </p:cNvPr>
          <p:cNvSpPr txBox="1"/>
          <p:nvPr/>
        </p:nvSpPr>
        <p:spPr>
          <a:xfrm>
            <a:off x="841497" y="3373084"/>
            <a:ext cx="6093994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68580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Old English Text MT" panose="03040902040508030806" pitchFamily="66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r>
              <a:rPr lang="en-US" sz="2400" dirty="0" err="1">
                <a:effectLst/>
                <a:latin typeface="Old English Text MT" panose="03040902040508030806" pitchFamily="66" charset="0"/>
                <a:ea typeface="Cambria" panose="02040503050406030204" pitchFamily="18" charset="0"/>
                <a:cs typeface="Cambria" panose="02040503050406030204" pitchFamily="18" charset="0"/>
              </a:rPr>
              <a:t>Populate</a:t>
            </a:r>
            <a:r>
              <a:rPr lang="en-US" sz="800" spc="-3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TM</a:t>
            </a:r>
            <a:r>
              <a:rPr lang="en-US" sz="800" spc="-3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r>
              <a:rPr lang="en-US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Four chessboards join to form a vast terrain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r>
              <a:rPr lang="en-US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Where sixteen cells by sixteen cells obtain.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r>
              <a:rPr lang="en-US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complex rules take many steps to match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r>
              <a:rPr lang="en-US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While some conditions on the board will hatch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r>
              <a:rPr lang="en-US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Constructive and destructive dice-rolled powers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r>
              <a:rPr lang="en-US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 luck and losses hit the board in showers.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2"/>
            <a:r>
              <a:rPr lang="en-US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It pays to be good neighbors in defense.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Teamwork always makes the better sense.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5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E9117A-2C28-5A4F-2ED5-1343276203C6}"/>
              </a:ext>
            </a:extLst>
          </p:cNvPr>
          <p:cNvSpPr txBox="1"/>
          <p:nvPr/>
        </p:nvSpPr>
        <p:spPr>
          <a:xfrm>
            <a:off x="807719" y="640081"/>
            <a:ext cx="1077468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Book Antiqua" panose="02040602050305030304" pitchFamily="18" charset="0"/>
                <a:cs typeface="Arial" panose="020B0604020202020204" pitchFamily="34" charset="0"/>
              </a:rPr>
              <a:t>Antiquities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Perplexing Poultry — 4 archival sets</a:t>
            </a:r>
          </a:p>
          <a:p>
            <a:pPr algn="r"/>
            <a:endParaRPr lang="en-US" sz="4800" b="1" i="1" spc="-3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4800" b="1" i="1" spc="-3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7200" b="1" i="1" spc="-3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72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kadon@gamepuzzles.com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www.gamepuzzles.com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4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6389</TotalTime>
  <Words>331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Abril Fatface</vt:lpstr>
      <vt:lpstr>Arial</vt:lpstr>
      <vt:lpstr>Book Antiqua</vt:lpstr>
      <vt:lpstr>Calibri</vt:lpstr>
      <vt:lpstr>Calibri Light</vt:lpstr>
      <vt:lpstr>Cambria</vt:lpstr>
      <vt:lpstr>Old English Text MT</vt:lpstr>
      <vt:lpstr>Office Theme</vt:lpstr>
      <vt:lpstr>Our World Premieres at G4G15 in 6 minutes  by Kate Jones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Premieres at G4G15 in 6 minutes</dc:title>
  <dc:creator>Kate Jones</dc:creator>
  <cp:lastModifiedBy>Kate Jones</cp:lastModifiedBy>
  <cp:revision>6</cp:revision>
  <dcterms:created xsi:type="dcterms:W3CDTF">2024-02-21T01:15:15Z</dcterms:created>
  <dcterms:modified xsi:type="dcterms:W3CDTF">2024-07-20T23:23:00Z</dcterms:modified>
</cp:coreProperties>
</file>